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62" r:id="rId10"/>
    <p:sldId id="271" r:id="rId11"/>
    <p:sldId id="272" r:id="rId12"/>
    <p:sldId id="273" r:id="rId13"/>
    <p:sldId id="274" r:id="rId14"/>
    <p:sldId id="275" r:id="rId15"/>
    <p:sldId id="281" r:id="rId16"/>
    <p:sldId id="282" r:id="rId17"/>
    <p:sldId id="276" r:id="rId18"/>
    <p:sldId id="277" r:id="rId19"/>
    <p:sldId id="278" r:id="rId20"/>
    <p:sldId id="279" r:id="rId21"/>
    <p:sldId id="280" r:id="rId22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4B"/>
    <a:srgbClr val="A3D6FF"/>
    <a:srgbClr val="000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1"/>
    <p:restoredTop sz="94694"/>
  </p:normalViewPr>
  <p:slideViewPr>
    <p:cSldViewPr snapToGrid="0">
      <p:cViewPr varScale="1">
        <p:scale>
          <a:sx n="55" d="100"/>
          <a:sy n="55" d="100"/>
        </p:scale>
        <p:origin x="69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468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245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277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9510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082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153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034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0109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2281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406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711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62155-E8FF-A546-B688-9F640A3CB6CA}" type="datetimeFigureOut">
              <a:rPr lang="x-none" smtClean="0"/>
              <a:t>01.10.2024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B06C5-808E-854F-A95F-1705DC526DC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206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19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99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7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37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40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1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82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37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25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55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10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21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5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7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15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8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05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  <p:pic>
        <p:nvPicPr>
          <p:cNvPr id="3" name="DSC_83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60" t="6839" r="929" b="28262"/>
          <a:stretch/>
        </p:blipFill>
        <p:spPr>
          <a:xfrm>
            <a:off x="1262743" y="4288971"/>
            <a:ext cx="21865771" cy="8160937"/>
          </a:xfrm>
          <a:prstGeom prst="roundRect">
            <a:avLst>
              <a:gd name="adj" fmla="val 2681"/>
            </a:avLst>
          </a:prstGeom>
        </p:spPr>
      </p:pic>
    </p:spTree>
    <p:extLst>
      <p:ext uri="{BB962C8B-B14F-4D97-AF65-F5344CB8AC3E}">
        <p14:creationId xmlns:p14="http://schemas.microsoft.com/office/powerpoint/2010/main" val="3485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142</TotalTime>
  <Words>0</Words>
  <Application>Microsoft Office PowerPoint</Application>
  <PresentationFormat>Произвольный</PresentationFormat>
  <Paragraphs>0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Olga Storozhenko</dc:creator>
  <cp:lastModifiedBy>Стороженко Ольга Игоревна</cp:lastModifiedBy>
  <cp:revision>20</cp:revision>
  <dcterms:created xsi:type="dcterms:W3CDTF">2024-04-05T15:08:40Z</dcterms:created>
  <dcterms:modified xsi:type="dcterms:W3CDTF">2024-10-01T11:59:51Z</dcterms:modified>
</cp:coreProperties>
</file>